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96" r:id="rId2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000066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76" autoAdjust="0"/>
    <p:restoredTop sz="75465" autoAdjust="0"/>
  </p:normalViewPr>
  <p:slideViewPr>
    <p:cSldViewPr>
      <p:cViewPr varScale="1">
        <p:scale>
          <a:sx n="60" d="100"/>
          <a:sy n="60" d="100"/>
        </p:scale>
        <p:origin x="1169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77" d="100"/>
          <a:sy n="77" d="100"/>
        </p:scale>
        <p:origin x="3930" y="96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EE4072-06FD-4434-B09F-77E4FC87C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979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2513"/>
            <a:ext cx="5680075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fld id="{FE0B011D-AA16-46D0-8DA0-F46FCE613D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97320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127776-6AD8-42F5-AE68-6CDE91E9DE8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0600" y="768350"/>
            <a:ext cx="5118100" cy="3838575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37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0"/>
            <a:ext cx="2286000" cy="6669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705600" cy="6669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9388" y="1125538"/>
            <a:ext cx="4316412" cy="5543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1" y="1125538"/>
            <a:ext cx="4316413" cy="5543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2"/>
            <a:ext cx="9144000" cy="76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9389" y="1125538"/>
            <a:ext cx="8785225" cy="554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1" name="Line 7"/>
          <p:cNvSpPr>
            <a:spLocks noChangeShapeType="1"/>
          </p:cNvSpPr>
          <p:nvPr userDrawn="1"/>
        </p:nvSpPr>
        <p:spPr bwMode="auto">
          <a:xfrm>
            <a:off x="0" y="765175"/>
            <a:ext cx="9144000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Ø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q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Flanging%20-%20ending%20of%20Stone%20Roses%20-%20She%20Bangs%20the%20Drums.mp3" TargetMode="External"/><Relationship Id="rId3" Type="http://schemas.microsoft.com/office/2007/relationships/media" Target="../media/media2.mp3"/><Relationship Id="rId7" Type="http://schemas.openxmlformats.org/officeDocument/2006/relationships/hyperlink" Target="Flanging%20-%20ending%20of%20J.%20Geils%20Band%20-%20Freeze%20Frame.mp3" TargetMode="Externa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notesSlide" Target="../notesSlides/notesSlide1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10" Type="http://schemas.openxmlformats.org/officeDocument/2006/relationships/hyperlink" Target="Cher-%20Do%20You%20Believe%20in%20Life%20after%20Love.mp3" TargetMode="External"/><Relationship Id="rId4" Type="http://schemas.openxmlformats.org/officeDocument/2006/relationships/audio" Target="../media/media2.mp3"/><Relationship Id="rId9" Type="http://schemas.openxmlformats.org/officeDocument/2006/relationships/hyperlink" Target="https://youtu.be/H8B__A_L1Z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Famous Examples - 2</a:t>
            </a:r>
            <a:endParaRPr lang="en-US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4" y="765177"/>
            <a:ext cx="8605713" cy="60928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sz="2800" dirty="0"/>
              <a:t>Phaser</a:t>
            </a:r>
          </a:p>
          <a:p>
            <a:pPr lvl="1" eaLnBrk="1" hangingPunct="1">
              <a:lnSpc>
                <a:spcPct val="90000"/>
              </a:lnSpc>
            </a:pPr>
            <a:r>
              <a:rPr lang="en-GB" sz="2400" dirty="0"/>
              <a:t>Pink Floyd </a:t>
            </a:r>
            <a:r>
              <a:rPr lang="en-GB" sz="2400" i="1" dirty="0"/>
              <a:t>Have a cigar</a:t>
            </a:r>
            <a:endParaRPr lang="en-GB" sz="2400" dirty="0"/>
          </a:p>
          <a:p>
            <a:pPr eaLnBrk="1" hangingPunct="1">
              <a:lnSpc>
                <a:spcPct val="90000"/>
              </a:lnSpc>
            </a:pPr>
            <a:r>
              <a:rPr lang="en-GB" sz="2800" dirty="0" err="1"/>
              <a:t>Flanger</a:t>
            </a:r>
            <a:endParaRPr lang="en-GB" sz="2800" dirty="0"/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Ending of </a:t>
            </a:r>
            <a:r>
              <a:rPr lang="en-US" sz="2400" i="1" dirty="0">
                <a:hlinkClick r:id="rId7" action="ppaction://hlinkfile"/>
              </a:rPr>
              <a:t>Freeze Frame</a:t>
            </a:r>
            <a:r>
              <a:rPr lang="en-US" sz="2400" dirty="0"/>
              <a:t>, J. </a:t>
            </a:r>
            <a:r>
              <a:rPr lang="en-US" sz="2400" dirty="0" err="1"/>
              <a:t>Geils</a:t>
            </a:r>
            <a:r>
              <a:rPr lang="en-US" sz="2400" dirty="0"/>
              <a:t> Band</a:t>
            </a:r>
          </a:p>
          <a:p>
            <a:pPr lvl="1" eaLnBrk="1" hangingPunct="1">
              <a:lnSpc>
                <a:spcPct val="90000"/>
              </a:lnSpc>
            </a:pPr>
            <a:endParaRPr lang="en-US" sz="2400" dirty="0"/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Ending of </a:t>
            </a:r>
            <a:r>
              <a:rPr lang="en-US" sz="2400" i="1" dirty="0">
                <a:hlinkClick r:id="rId8" action="ppaction://hlinkfile"/>
              </a:rPr>
              <a:t>She Bangs the Drums</a:t>
            </a:r>
            <a:r>
              <a:rPr lang="en-US" sz="2400" i="1" dirty="0"/>
              <a:t>, </a:t>
            </a:r>
            <a:r>
              <a:rPr lang="en-US" sz="2400" dirty="0"/>
              <a:t>Stone Roses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r>
              <a:rPr lang="en-US" sz="2400" dirty="0"/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GB" sz="2800" dirty="0"/>
              <a:t>Doppler</a:t>
            </a:r>
          </a:p>
          <a:p>
            <a:pPr lvl="1" eaLnBrk="1" hangingPunct="1">
              <a:lnSpc>
                <a:spcPct val="90000"/>
              </a:lnSpc>
            </a:pPr>
            <a:r>
              <a:rPr lang="en-GB" sz="2400" i="1" dirty="0">
                <a:hlinkClick r:id="rId9"/>
              </a:rPr>
              <a:t>Plateau</a:t>
            </a:r>
            <a:r>
              <a:rPr lang="en-GB" sz="2400" i="1" dirty="0"/>
              <a:t>, </a:t>
            </a:r>
            <a:r>
              <a:rPr lang="en-GB" sz="2400" dirty="0"/>
              <a:t>the Orb (vocals)</a:t>
            </a:r>
            <a:endParaRPr lang="en-US" sz="2400" dirty="0"/>
          </a:p>
          <a:p>
            <a:pPr eaLnBrk="1" hangingPunct="1">
              <a:lnSpc>
                <a:spcPct val="90000"/>
              </a:lnSpc>
            </a:pPr>
            <a:r>
              <a:rPr lang="en-GB" sz="2800" dirty="0"/>
              <a:t>Vocoder</a:t>
            </a:r>
          </a:p>
          <a:p>
            <a:pPr lvl="1" eaLnBrk="1" hangingPunct="1">
              <a:lnSpc>
                <a:spcPct val="90000"/>
              </a:lnSpc>
            </a:pPr>
            <a:r>
              <a:rPr lang="en-GB" sz="2400" dirty="0"/>
              <a:t>Cher’s </a:t>
            </a:r>
            <a:r>
              <a:rPr lang="en-GB" sz="2400" i="1" dirty="0">
                <a:hlinkClick r:id="rId10" action="ppaction://hlinkfile"/>
              </a:rPr>
              <a:t>Believe</a:t>
            </a:r>
            <a:r>
              <a:rPr lang="en-GB" sz="2400" dirty="0">
                <a:hlinkClick r:id="rId10" action="ppaction://hlinkfile"/>
              </a:rPr>
              <a:t> </a:t>
            </a:r>
            <a:r>
              <a:rPr lang="en-GB" sz="2400" dirty="0"/>
              <a:t>(pitch correction)</a:t>
            </a:r>
          </a:p>
          <a:p>
            <a:pPr lvl="1" eaLnBrk="1" hangingPunct="1">
              <a:lnSpc>
                <a:spcPct val="90000"/>
              </a:lnSpc>
            </a:pPr>
            <a:endParaRPr lang="en-GB" sz="2400" dirty="0"/>
          </a:p>
          <a:p>
            <a:pPr lvl="1" eaLnBrk="1" hangingPunct="1">
              <a:lnSpc>
                <a:spcPct val="90000"/>
              </a:lnSpc>
            </a:pPr>
            <a:r>
              <a:rPr lang="en-GB" sz="2400" dirty="0"/>
              <a:t>Radiohead </a:t>
            </a:r>
            <a:r>
              <a:rPr lang="en-GB" sz="2400" i="1" dirty="0"/>
              <a:t>Kid A </a:t>
            </a:r>
            <a:r>
              <a:rPr lang="en-GB" sz="2400" dirty="0"/>
              <a:t>(voice modulation)</a:t>
            </a:r>
            <a:endParaRPr lang="en-GB" sz="2400" i="1" dirty="0"/>
          </a:p>
        </p:txBody>
      </p:sp>
      <p:pic>
        <p:nvPicPr>
          <p:cNvPr id="3" name="Flanging - ending of Stone Roses - She Bangs the Drum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68800" y="3382640"/>
            <a:ext cx="406400" cy="406400"/>
          </a:xfrm>
          <a:prstGeom prst="rect">
            <a:avLst/>
          </a:prstGeom>
        </p:spPr>
      </p:pic>
      <p:pic>
        <p:nvPicPr>
          <p:cNvPr id="4" name="Phase Vocoder - Cher - Believe (1999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68800" y="547087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56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3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383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</Words>
  <Application>Microsoft Office PowerPoint</Application>
  <PresentationFormat>On-screen Show (4:3)</PresentationFormat>
  <Paragraphs>15</Paragraphs>
  <Slides>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Wingdings</vt:lpstr>
      <vt:lpstr>Default Design</vt:lpstr>
      <vt:lpstr>Famous Examples - 2</vt:lpstr>
    </vt:vector>
  </TitlesOfParts>
  <Company>QMUL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DAFX</dc:title>
  <dc:creator>josh</dc:creator>
  <cp:lastModifiedBy>Joshua Reiss</cp:lastModifiedBy>
  <cp:revision>193</cp:revision>
  <cp:lastPrinted>2015-01-30T08:16:53Z</cp:lastPrinted>
  <dcterms:created xsi:type="dcterms:W3CDTF">2006-01-06T09:45:02Z</dcterms:created>
  <dcterms:modified xsi:type="dcterms:W3CDTF">2023-10-04T18:37:11Z</dcterms:modified>
</cp:coreProperties>
</file>

<file path=docProps/thumbnail.jpeg>
</file>